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1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30.11.2020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30.11.2020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Зачем нужен</a:t>
            </a:r>
            <a:endParaRPr lang="en-US" sz="8000" b="1" dirty="0"/>
          </a:p>
          <a:p>
            <a:pPr algn="ctr"/>
            <a:r>
              <a:rPr lang="ru-RU" sz="8000" b="1" dirty="0"/>
              <a:t> </a:t>
            </a:r>
            <a:r>
              <a:rPr lang="en-US" sz="8000" b="1" dirty="0"/>
              <a:t>HTML?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HTML</a:t>
            </a:r>
            <a:r>
              <a:rPr lang="ru-RU" sz="8000" b="1" dirty="0" smtClean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</a:t>
            </a:r>
            <a:r>
              <a:rPr lang="ru-RU" sz="6600" b="1" dirty="0" smtClean="0"/>
              <a:t>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web35</a:t>
            </a:r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me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WEB35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web35</a:t>
            </a:r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me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WEB35</a:t>
            </a:r>
            <a:endParaRPr lang="ru-RU" sz="6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 smtClean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903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643</cp:revision>
  <dcterms:created xsi:type="dcterms:W3CDTF">2014-11-20T09:08:59Z</dcterms:created>
  <dcterms:modified xsi:type="dcterms:W3CDTF">2020-11-29T22:02:45Z</dcterms:modified>
</cp:coreProperties>
</file>